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0" r:id="rId3"/>
    <p:sldId id="257" r:id="rId4"/>
    <p:sldId id="256" r:id="rId5"/>
    <p:sldId id="259" r:id="rId6"/>
    <p:sldId id="261" r:id="rId7"/>
    <p:sldId id="267" r:id="rId8"/>
    <p:sldId id="262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3573016"/>
            <a:ext cx="6737176" cy="1447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регионального проекта «Школы эффективного роста» </a:t>
            </a:r>
            <a:br>
              <a:rPr lang="ru-RU" dirty="0" smtClean="0"/>
            </a:br>
            <a:r>
              <a:rPr lang="ru-RU" dirty="0" smtClean="0"/>
              <a:t>в  2017-2018 учебном году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21.08.2017</a:t>
            </a:r>
          </a:p>
          <a:p>
            <a:r>
              <a:rPr lang="ru-RU" dirty="0" smtClean="0"/>
              <a:t>Калининград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20" t="10440" r="2257" b="21625"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Август 2017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97360"/>
            <a:ext cx="8435280" cy="576064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Организация поставки в школы учебно-методических пособий для учащихся 9-х и 11-х классов по русскому языку и математике "Я дам ЕГЭ!", ИД «Просвещение».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Предоставление доступа педагогам к электронным рабочим тетрадям по всем предметам, изучаемым в 5-9 классах, ООО «</a:t>
            </a:r>
            <a:r>
              <a:rPr lang="ru-RU" dirty="0" err="1" smtClean="0"/>
              <a:t>Физикон</a:t>
            </a:r>
            <a:r>
              <a:rPr lang="ru-RU" dirty="0" smtClean="0"/>
              <a:t>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Предоставление доступа школьным библиотекам к ресурсам электронной библиотеки «</a:t>
            </a:r>
            <a:r>
              <a:rPr lang="ru-RU" dirty="0" err="1" smtClean="0"/>
              <a:t>Литрес</a:t>
            </a:r>
            <a:r>
              <a:rPr lang="ru-RU" dirty="0" smtClean="0"/>
              <a:t>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Предоставление доступа учителям математики, преподающим в 5-7 классах доступа к электронному учебнику «01math»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628" t="9760" r="8103" b="4561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60" t="12280" r="37871" b="29760"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660" t="10600" r="19443" b="27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467" t="16542" r="19572" b="19818"/>
          <a:stretch>
            <a:fillRect/>
          </a:stretch>
        </p:blipFill>
        <p:spPr bwMode="auto">
          <a:xfrm>
            <a:off x="0" y="0"/>
            <a:ext cx="912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7719" r="21875" b="5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Сентябрь –Октябрь 2017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Педагогический десант для учителей физики, химии, биологии в рамках межрегиональной педагогической ассамблеи,  МАОУ Гимназия №40, г. Калининград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Педагогический десант «Организация работы с детьми с ОВЗ», МАОУ СОШ № 5, г. Черняховска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Семинар «Учебно-методический комплекс «Я сдам ЕГЭ» как инструмент учителя", </a:t>
            </a:r>
          </a:p>
          <a:p>
            <a:pPr marL="514350" indent="-514350">
              <a:buNone/>
            </a:pPr>
            <a:r>
              <a:rPr lang="ru-RU" sz="2800" dirty="0" smtClean="0"/>
              <a:t>       ИД «Просвещение»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Организация работы сети региональных консультантов для школ-партнеров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Обобщение опыта реализации проекта </a:t>
            </a:r>
            <a:br>
              <a:rPr lang="ru-RU" dirty="0" smtClean="0"/>
            </a:br>
            <a:r>
              <a:rPr lang="ru-RU" dirty="0" smtClean="0"/>
              <a:t>в 2016-2017 учебном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57298"/>
            <a:ext cx="8229600" cy="41374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Подготовка к публикации сборника «Эффективные модели повышения качества образования в рамках проекта «Школы эффективного роста» в 2016-2017 учебном году - проблемы и перспективы»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</TotalTime>
  <Words>187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Реализация регионального проекта «Школы эффективного роста»  в  2017-2018 учебном году</vt:lpstr>
      <vt:lpstr>Август 2017</vt:lpstr>
      <vt:lpstr>Слайд 3</vt:lpstr>
      <vt:lpstr>Слайд 4</vt:lpstr>
      <vt:lpstr>Слайд 5</vt:lpstr>
      <vt:lpstr>Слайд 6</vt:lpstr>
      <vt:lpstr>Слайд 7</vt:lpstr>
      <vt:lpstr>Сентябрь –Октябрь 2017</vt:lpstr>
      <vt:lpstr>Обобщение опыта реализации проекта  в 2016-2017 учебном году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2017-08-21T06:12:10Z</dcterms:created>
  <dcterms:modified xsi:type="dcterms:W3CDTF">2017-08-25T11:05:01Z</dcterms:modified>
</cp:coreProperties>
</file>